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71" r:id="rId7"/>
    <p:sldId id="260" r:id="rId8"/>
    <p:sldId id="272" r:id="rId9"/>
    <p:sldId id="273" r:id="rId10"/>
    <p:sldId id="261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3288427-CEC7-4A6C-B4A6-3B30622B0AFE}" type="datetimeFigureOut">
              <a:rPr lang="en-AU" smtClean="0"/>
              <a:pPr/>
              <a:t>1/04/2011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0DDBE10-DE34-4437-A893-F344E36D062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Team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Final Exhibition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378904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(Photos of team members)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128792" cy="6106690"/>
          </a:xfrm>
        </p:spPr>
        <p:txBody>
          <a:bodyPr/>
          <a:lstStyle/>
          <a:p>
            <a:r>
              <a:rPr lang="en-AU" dirty="0" smtClean="0"/>
              <a:t>Personal </a:t>
            </a:r>
            <a:r>
              <a:rPr lang="en-AU" dirty="0" smtClean="0"/>
              <a:t>Journeys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4725144"/>
            <a:ext cx="3911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(Each person adds one or more images)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Challenges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Initiative!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Greatest Achievements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Our Topic: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Themes: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Major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5314602"/>
          </a:xfrm>
        </p:spPr>
        <p:txBody>
          <a:bodyPr>
            <a:normAutofit/>
          </a:bodyPr>
          <a:lstStyle/>
          <a:p>
            <a:r>
              <a:rPr lang="en-AU" sz="5400" dirty="0" smtClean="0"/>
              <a:t>Action Project – </a:t>
            </a:r>
            <a:endParaRPr lang="en-A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Evidence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(add photos or other evidence)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0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chemeClr val="bg1"/>
                </a:solidFill>
              </a:rPr>
              <a:t>Galileo Camp</a:t>
            </a:r>
            <a:endParaRPr lang="en-A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Did we make a difference?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Options Trail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pPr lvl="1"/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Evidence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(add photos or other evidence)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Interesting results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140</TotalTime>
  <Words>63</Words>
  <Application>Microsoft Office PowerPoint</Application>
  <PresentationFormat>On-screen Show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Team</vt:lpstr>
      <vt:lpstr>Our Topic:</vt:lpstr>
      <vt:lpstr>Major Questions</vt:lpstr>
      <vt:lpstr>Action Project – </vt:lpstr>
      <vt:lpstr>Evidence</vt:lpstr>
      <vt:lpstr>Did we make a difference?</vt:lpstr>
      <vt:lpstr>Options Trail</vt:lpstr>
      <vt:lpstr>Evidence</vt:lpstr>
      <vt:lpstr>Interesting results</vt:lpstr>
      <vt:lpstr>Personal Journeys</vt:lpstr>
      <vt:lpstr>Challenges</vt:lpstr>
      <vt:lpstr>Initiative!</vt:lpstr>
      <vt:lpstr>Greatest Achievements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Galileo</dc:title>
  <dc:creator>Education</dc:creator>
  <cp:lastModifiedBy>Education</cp:lastModifiedBy>
  <cp:revision>23</cp:revision>
  <dcterms:created xsi:type="dcterms:W3CDTF">2011-03-31T01:46:55Z</dcterms:created>
  <dcterms:modified xsi:type="dcterms:W3CDTF">2011-03-31T22:36:02Z</dcterms:modified>
</cp:coreProperties>
</file>